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7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0090cd8d-fadd-50ee-fe68-0a68bde930d5}">
          <p14:sldIdLst>
            <p14:sldId id="256"/>
            <p14:sldId id="257"/>
          </p14:sldIdLst>
        </p14:section>
        <p14:section name="Վերլուծություն" id="{13013e9e-05a2-4300-772d-62db96f01407}">
          <p14:sldIdLst>
            <p14:sldId id="258"/>
            <p14:sldId id="259"/>
          </p14:sldIdLst>
        </p14:section>
        <p14:section name="Հաջորդ քայլեր" id="{0be427ba-6808-4e5e-e483-271c0a7327a4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Աշխատակիցներ</c:v>
                </c:pt>
              </c:strCache>
            </c:strRef>
          </c:tx>
          <c:spPr>
            <a:solidFill>
              <a:srgbClr val="4AA3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172</c:v>
                </c:pt>
                <c:pt idx="1">
                  <c:v>175</c:v>
                </c:pt>
                <c:pt idx="2">
                  <c:v>178</c:v>
                </c:pt>
                <c:pt idx="3">
                  <c:v>181</c:v>
                </c:pt>
                <c:pt idx="4">
                  <c:v>184</c:v>
                </c:pt>
                <c:pt idx="5">
                  <c:v>186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Աշխատակիցներ ըստ բաժինների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Pt>
            <c:idx val="3"/>
            <c:bubble3D val="0"/>
            <c:spPr>
              <a:solidFill>
                <a:srgbClr val="0E9F6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Վաճառք</c:v>
                </c:pt>
                <c:pt idx="1">
                  <c:v>Օպերացիա</c:v>
                </c:pt>
                <c:pt idx="2">
                  <c:v>IT</c:v>
                </c:pt>
                <c:pt idx="3">
                  <c:v>Ադմինիստրացիա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62</c:v>
                </c:pt>
                <c:pt idx="1">
                  <c:v>58</c:v>
                </c:pt>
                <c:pt idx="2">
                  <c:v>34</c:v>
                </c:pt>
                <c:pt idx="3">
                  <c:v>32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HR Analytics Dashboard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HR վերլուծության հաշվետվության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186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Աշխատակիցներ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8.2%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Fluctuation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2.1%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Բացակայություններ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41M AMD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Աշխատավարձային ֆոնդ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Headcount և fluctuation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Բացակայություններ և արձակուրդներ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Աշխատավարձային ֆոնդ ըստ բաժինների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Աշխատակիցների թիվն ըստ ամիսների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Աճ՝ +14 աշխատակից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Fluctuation՝ 8.2%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Բացակայություններ՝ 2.1%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Աշխատակիցներ ըստ բաժինների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Բաժին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Վաճառք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62 մարդ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33%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Օպերացիա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58 մարդ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31%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IT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34 մարդ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18%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Ադմինիստրացիա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32 մարդ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17%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Analytics Dashboard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